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60" r:id="rId5"/>
    <p:sldId id="258" r:id="rId6"/>
    <p:sldId id="259" r:id="rId7"/>
    <p:sldId id="261" r:id="rId8"/>
    <p:sldId id="263" r:id="rId9"/>
    <p:sldId id="270" r:id="rId10"/>
    <p:sldId id="279" r:id="rId11"/>
    <p:sldId id="257" r:id="rId12"/>
    <p:sldId id="268" r:id="rId13"/>
    <p:sldId id="269" r:id="rId14"/>
    <p:sldId id="267" r:id="rId15"/>
    <p:sldId id="280" r:id="rId16"/>
    <p:sldId id="264" r:id="rId17"/>
    <p:sldId id="282" r:id="rId18"/>
    <p:sldId id="265" r:id="rId19"/>
    <p:sldId id="256" r:id="rId20"/>
    <p:sldId id="281" r:id="rId21"/>
    <p:sldId id="271" r:id="rId22"/>
    <p:sldId id="283" r:id="rId23"/>
    <p:sldId id="274" r:id="rId24"/>
    <p:sldId id="266" r:id="rId25"/>
    <p:sldId id="273" r:id="rId26"/>
    <p:sldId id="28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1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1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med" advTm="1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B3367F-A2A3-4283-A7CD-61E990A8712E}" type="datetimeFigureOut">
              <a:rPr lang="pl-PL" smtClean="0"/>
              <a:pPr/>
              <a:t>2010-04-27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7FDDCC-7511-4F49-BE44-203DBBBC6DD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Tm="10000">
    <p:circl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chim\Desktop\NTUE\13%20Posz&#322;a%20karolinka.wm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Prezentacja- Moja Gmina Gogolin</a:t>
            </a:r>
            <a:endParaRPr lang="pl-PL" dirty="0"/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Opracowała grupa „Paczka z Gogolina”</a:t>
            </a:r>
          </a:p>
          <a:p>
            <a:pPr algn="ctr"/>
            <a:r>
              <a:rPr lang="pl-PL" dirty="0" smtClean="0"/>
              <a:t> pod opieką Joachima </a:t>
            </a:r>
            <a:r>
              <a:rPr lang="pl-PL" dirty="0" err="1" smtClean="0"/>
              <a:t>Stieblera</a:t>
            </a:r>
            <a:endParaRPr lang="pl-PL" dirty="0"/>
          </a:p>
        </p:txBody>
      </p:sp>
      <p:pic>
        <p:nvPicPr>
          <p:cNvPr id="7" name="13 Poszła karolinka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Szkoły i przedszkola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Na terenie Gogolina znajduje się Liceum Ogólnokształcące i Publiczne Gimnazjum  w jednym budynku, dwie szkoły podstawowe oraz trzy przedszkola.</a:t>
            </a:r>
            <a:endParaRPr lang="pl-PL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Publiczne gimnazjum im. A. einsteina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DSCF20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8" name="Symbol zastępczy zawartości 7" descr="p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Publiczna szkoła podstawowa nr 2 </a:t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 err="1" smtClean="0"/>
              <a:t>gogolinie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 descr="DSCF20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Szkoła podstawowa nr 3 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 smtClean="0"/>
              <a:t>W budynku Szkoły Podstawowej nr 3 mieści się także Przedszkole – Zespół Szkolny-Przedszkolny</a:t>
            </a:r>
            <a:endParaRPr lang="pl-PL" dirty="0"/>
          </a:p>
        </p:txBody>
      </p:sp>
      <p:pic>
        <p:nvPicPr>
          <p:cNvPr id="6" name="Symbol zastępczy obrazu 5" descr="sp3 bez hal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Przedszkola  w </a:t>
            </a:r>
            <a:r>
              <a:rPr lang="pl-PL" dirty="0" err="1" smtClean="0"/>
              <a:t>gogolinie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Przedszkole nr 3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Przedszkole nr 1</a:t>
            </a:r>
            <a:endParaRPr lang="pl-PL" dirty="0"/>
          </a:p>
        </p:txBody>
      </p:sp>
      <p:pic>
        <p:nvPicPr>
          <p:cNvPr id="4" name="Symbol zastępczy zawartości 3" descr="DSCF2066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9" name="Symbol zastępczy zawartości 8" descr="przedszkol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Symbole Gogolina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Czym możemy się pochwalić</a:t>
            </a:r>
            <a:endParaRPr lang="pl-PL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DSCF205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Pomnik  </a:t>
            </a:r>
            <a:r>
              <a:rPr lang="pl-PL" dirty="0" err="1" smtClean="0"/>
              <a:t>karolinki</a:t>
            </a:r>
            <a:r>
              <a:rPr lang="pl-PL" dirty="0" smtClean="0"/>
              <a:t> i karliczka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Jest to jedyny w świecie pomnik piosenki</a:t>
            </a:r>
            <a:endParaRPr lang="pl-PL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„</a:t>
            </a:r>
            <a:r>
              <a:rPr lang="pl-PL" dirty="0" err="1" smtClean="0"/>
              <a:t>Kroszonka</a:t>
            </a:r>
            <a:r>
              <a:rPr lang="pl-PL" dirty="0" smtClean="0"/>
              <a:t>” w głównym miejscu miasta</a:t>
            </a:r>
            <a:endParaRPr lang="pl-PL" dirty="0"/>
          </a:p>
        </p:txBody>
      </p:sp>
      <p:pic>
        <p:nvPicPr>
          <p:cNvPr id="4" name="Symbol zastępczy zawartości 3" descr="pisan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964" y="1554163"/>
            <a:ext cx="3394472" cy="452596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Filiżanka z motywami Śląska opolskiego</a:t>
            </a:r>
            <a:endParaRPr lang="pl-PL" dirty="0"/>
          </a:p>
        </p:txBody>
      </p:sp>
      <p:pic>
        <p:nvPicPr>
          <p:cNvPr id="4" name="Symbol zastępczy zawartości 3" descr="DSCF20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Zabytkowe piece wapienne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 descr="DSCF23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14554"/>
            <a:ext cx="4343400" cy="3500462"/>
          </a:xfrm>
        </p:spPr>
      </p:pic>
      <p:pic>
        <p:nvPicPr>
          <p:cNvPr id="4" name="Obraz 3" descr="DSCF2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14554"/>
            <a:ext cx="4214842" cy="3500463"/>
          </a:xfrm>
          <a:prstGeom prst="rect">
            <a:avLst/>
          </a:prstGeo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Miasto i gmina Gogolin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5053018" cy="4724400"/>
          </a:xfrm>
        </p:spPr>
        <p:txBody>
          <a:bodyPr>
            <a:norm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Gogolin to miasto w woj. opolskim, w powiecie krapkowickim, siedziba władz gminy miejsko-wiejskiej Gogolin. Według danych z 30 czerwca 2006, miasto liczyło 6077 mieszkańców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Gmina Gogolin położona jest w środkowej części województwa opolskiego w odległości 15 km na południe od Opola. Od zachodu graniczy z gminą Krapkowice, od północy z gminą Tarnów Opolski. Na wschodzie graniczy z gminą Strzelce Opolskie, od południa z gminą Zdzieszowice.</a:t>
            </a:r>
          </a:p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Gmina ma charakter miejsko-wiejski, a w jej skład wchodzi miasto Gogolin z dwiema dzielnicami: </a:t>
            </a:r>
            <a:r>
              <a:rPr lang="pl-PL" sz="1400" dirty="0" err="1" smtClean="0">
                <a:latin typeface="Times New Roman" pitchFamily="18" charset="0"/>
                <a:cs typeface="Times New Roman" pitchFamily="18" charset="0"/>
              </a:rPr>
              <a:t>Karłubiec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i Strzebniów oraz 9 sołectw: Chorula, Dąbrówka, Górażdże, Kamień Śląski, Kamionek, Malnia, Obrowiec, Odrowąż, Zakrzów. Łączna powierzchnia gminy wynosi 10051 ha, co stanowi 1,2% powierzchni województwa. Miasto Gogolin zajmuje powierzchnię 2.035 ha, wioski 8.016 ha. W samym mieście Gogolinie mieszkają 6.519 osoby, a całą gminę zamieszkuje 12.743 osób (stan na 31.12.2003 r.).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Burmistrzem Miasta jest Joachim Wojtala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Symbol zastępczy zawartości 6" descr="486px-POL_Gogolin_COA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1714824"/>
            <a:ext cx="3562344" cy="3956990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Sport i rekreacja w Gogolinie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dirty="0" smtClean="0"/>
              <a:t>W Gogolinie jest kilka miejsc do uprawiania sportu wyczynowego w klubie MKS Gogolin a także miejsca rekreacji dla każdego mieszkańca bez względu na wiek</a:t>
            </a:r>
            <a:endParaRPr lang="pl-PL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Basen miejski i letnia pływalnia</a:t>
            </a:r>
            <a:endParaRPr lang="pl-PL" dirty="0"/>
          </a:p>
        </p:txBody>
      </p:sp>
      <p:pic>
        <p:nvPicPr>
          <p:cNvPr id="6" name="Symbol zastępczy zawartości 5" descr="bas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643050"/>
            <a:ext cx="4191000" cy="3143250"/>
          </a:xfrm>
        </p:spPr>
      </p:pic>
      <p:pic>
        <p:nvPicPr>
          <p:cNvPr id="10" name="Symbol zastępczy zawartości 9" descr="basen- zjeżdzaln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571744"/>
            <a:ext cx="4343400" cy="3257550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Hala sportowa im. Bernarda </a:t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 err="1" smtClean="0"/>
              <a:t>zygfryda</a:t>
            </a:r>
            <a:r>
              <a:rPr lang="pl-PL" dirty="0" smtClean="0"/>
              <a:t> </a:t>
            </a:r>
            <a:r>
              <a:rPr lang="pl-PL" dirty="0" err="1" smtClean="0"/>
              <a:t>blautów</a:t>
            </a:r>
            <a:endParaRPr lang="pl-PL" dirty="0"/>
          </a:p>
        </p:txBody>
      </p:sp>
      <p:pic>
        <p:nvPicPr>
          <p:cNvPr id="6" name="Symbol zastępczy zawartości 5" descr="ha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Stadion sportowy „</a:t>
            </a:r>
            <a:r>
              <a:rPr lang="pl-PL" dirty="0" err="1" smtClean="0"/>
              <a:t>MKs</a:t>
            </a:r>
            <a:r>
              <a:rPr lang="pl-PL" dirty="0" smtClean="0"/>
              <a:t> Gogolin”</a:t>
            </a:r>
            <a:endParaRPr lang="pl-PL" dirty="0"/>
          </a:p>
        </p:txBody>
      </p:sp>
      <p:pic>
        <p:nvPicPr>
          <p:cNvPr id="4" name="Symbol zastępczy zawartości 3" descr="stad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143116"/>
            <a:ext cx="4736582" cy="3552437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Park miejski w </a:t>
            </a:r>
            <a:r>
              <a:rPr lang="pl-PL" dirty="0" err="1" smtClean="0"/>
              <a:t>gogolinie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na ulicy </a:t>
            </a:r>
            <a:r>
              <a:rPr lang="pl-PL" dirty="0" err="1" smtClean="0"/>
              <a:t>ligonia</a:t>
            </a:r>
            <a:endParaRPr lang="pl-PL" dirty="0"/>
          </a:p>
        </p:txBody>
      </p:sp>
      <p:pic>
        <p:nvPicPr>
          <p:cNvPr id="4" name="Symbol zastępczy zawartości 3" descr="DSCF206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285992"/>
            <a:ext cx="4191000" cy="3357586"/>
          </a:xfrm>
        </p:spPr>
      </p:pic>
      <p:pic>
        <p:nvPicPr>
          <p:cNvPr id="6" name="Symbol zastępczy zawartości 5" descr="par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5992"/>
            <a:ext cx="4343400" cy="3305183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fontanny</a:t>
            </a:r>
            <a:endParaRPr lang="pl-PL" dirty="0"/>
          </a:p>
        </p:txBody>
      </p:sp>
      <p:pic>
        <p:nvPicPr>
          <p:cNvPr id="5" name="Symbol zastępczy zawartości 4" descr="syre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928802"/>
            <a:ext cx="5262052" cy="3946539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dziękujemy</a:t>
            </a:r>
            <a:endParaRPr lang="pl-PL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10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Budynki użyteczności publicznej</a:t>
            </a:r>
            <a:endParaRPr lang="pl-PL" dirty="0"/>
          </a:p>
        </p:txBody>
      </p:sp>
      <p:sp>
        <p:nvSpPr>
          <p:cNvPr id="8" name="Podtytu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W Gogolinie znajduje się Urząd Miasta i Gminy, posterunek Policji, Ochotniczej Straży Pożarnej, stacja PKP oraz wiele innych budynków służących społeczności miasta i całej gminy</a:t>
            </a:r>
            <a:endParaRPr lang="pl-PL" dirty="0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Budynek urzędu miasta i gminy Gogolin</a:t>
            </a:r>
            <a:endParaRPr lang="pl-PL" dirty="0"/>
          </a:p>
        </p:txBody>
      </p:sp>
      <p:pic>
        <p:nvPicPr>
          <p:cNvPr id="4" name="Symbol zastępczy zawartości 3" descr="DSCF20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285992"/>
            <a:ext cx="4191000" cy="3248033"/>
          </a:xfrm>
        </p:spPr>
      </p:pic>
      <p:pic>
        <p:nvPicPr>
          <p:cNvPr id="6" name="Symbol zastępczy zawartości 5" descr="urzad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Gminny ośrodek zdrowia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DSCF20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Apteka „pod złotym aniołem”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DSCF20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Budynki straży pożarnej i policji</a:t>
            </a:r>
            <a:endParaRPr lang="pl-PL" dirty="0"/>
          </a:p>
        </p:txBody>
      </p:sp>
      <p:pic>
        <p:nvPicPr>
          <p:cNvPr id="4" name="Symbol zastępczy zawartości 3" descr="DSCF20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pk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/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Stacja </a:t>
            </a:r>
            <a:r>
              <a:rPr lang="pl-PL" dirty="0" err="1" smtClean="0"/>
              <a:t>pkp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Poczta i bank </a:t>
            </a:r>
            <a:r>
              <a:rPr lang="pl-PL" dirty="0" err="1" smtClean="0"/>
              <a:t>spódzielczy</a:t>
            </a:r>
            <a:endParaRPr lang="pl-PL" dirty="0"/>
          </a:p>
        </p:txBody>
      </p:sp>
      <p:pic>
        <p:nvPicPr>
          <p:cNvPr id="4" name="Symbol zastępczy zawartości 3" descr="bank i pocz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928802"/>
            <a:ext cx="4950896" cy="3713172"/>
          </a:xfrm>
        </p:spPr>
      </p:pic>
    </p:spTree>
  </p:cSld>
  <p:clrMapOvr>
    <a:masterClrMapping/>
  </p:clrMapOvr>
  <p:transition spd="med" advTm="1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389</Words>
  <Application>Microsoft Office PowerPoint</Application>
  <PresentationFormat>Pokaz na ekranie (4:3)</PresentationFormat>
  <Paragraphs>40</Paragraphs>
  <Slides>26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Wędrówka</vt:lpstr>
      <vt:lpstr>Prezentacja- Moja Gmina Gogolin</vt:lpstr>
      <vt:lpstr>Miasto i gmina Gogolin</vt:lpstr>
      <vt:lpstr>Budynki użyteczności publicznej</vt:lpstr>
      <vt:lpstr>Budynek urzędu miasta i gminy Gogolin</vt:lpstr>
      <vt:lpstr>Gminny ośrodek zdrowia </vt:lpstr>
      <vt:lpstr>Apteka „pod złotym aniołem” </vt:lpstr>
      <vt:lpstr>Budynki straży pożarnej i policji</vt:lpstr>
      <vt:lpstr>Stacja pkp</vt:lpstr>
      <vt:lpstr>Poczta i bank spódzielczy</vt:lpstr>
      <vt:lpstr>Szkoły i przedszkola</vt:lpstr>
      <vt:lpstr>Publiczne gimnazjum im. A. einsteina </vt:lpstr>
      <vt:lpstr>Publiczna szkoła podstawowa nr 2  w gogolinie </vt:lpstr>
      <vt:lpstr>Szkoła podstawowa nr 3  </vt:lpstr>
      <vt:lpstr>Przedszkola  w gogolinie </vt:lpstr>
      <vt:lpstr>Symbole Gogolina</vt:lpstr>
      <vt:lpstr>Pomnik  karolinki i karliczka  </vt:lpstr>
      <vt:lpstr>„Kroszonka” w głównym miejscu miasta</vt:lpstr>
      <vt:lpstr>Filiżanka z motywami Śląska opolskiego</vt:lpstr>
      <vt:lpstr>Zabytkowe piece wapienne</vt:lpstr>
      <vt:lpstr>Sport i rekreacja w Gogolinie</vt:lpstr>
      <vt:lpstr>Basen miejski i letnia pływalnia</vt:lpstr>
      <vt:lpstr>Hala sportowa im. Bernarda  i zygfryda blautów</vt:lpstr>
      <vt:lpstr>Stadion sportowy „MKs Gogolin”</vt:lpstr>
      <vt:lpstr>Park miejski w gogolinie  na ulicy ligonia</vt:lpstr>
      <vt:lpstr>fontanny</vt:lpstr>
      <vt:lpstr>dziękujemy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Achim</dc:creator>
  <cp:lastModifiedBy>Achim</cp:lastModifiedBy>
  <cp:revision>17</cp:revision>
  <dcterms:created xsi:type="dcterms:W3CDTF">2010-04-15T12:13:30Z</dcterms:created>
  <dcterms:modified xsi:type="dcterms:W3CDTF">2010-04-27T06:59:00Z</dcterms:modified>
</cp:coreProperties>
</file>